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7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3745</TotalTime>
  <Words>1797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152</cp:revision>
  <cp:lastPrinted>2019-02-08T20:36:44Z</cp:lastPrinted>
  <dcterms:created xsi:type="dcterms:W3CDTF">2019-01-22T18:38:55Z</dcterms:created>
  <dcterms:modified xsi:type="dcterms:W3CDTF">2019-02-08T20:36:47Z</dcterms:modified>
</cp:coreProperties>
</file>